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70" r:id="rId3"/>
    <p:sldId id="269" r:id="rId4"/>
    <p:sldId id="271" r:id="rId5"/>
    <p:sldId id="265" r:id="rId6"/>
    <p:sldId id="264" r:id="rId7"/>
    <p:sldId id="258" r:id="rId8"/>
    <p:sldId id="256" r:id="rId9"/>
    <p:sldId id="259" r:id="rId10"/>
    <p:sldId id="260" r:id="rId11"/>
    <p:sldId id="261" r:id="rId12"/>
    <p:sldId id="262" r:id="rId13"/>
    <p:sldId id="263"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DF841E-1D6E-433A-A42D-6CB9C19754A9}" v="22" dt="2019-06-16T03:44:58.6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p:scale>
          <a:sx n="59" d="100"/>
          <a:sy n="59" d="100"/>
        </p:scale>
        <p:origin x="1176"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y Gibilisco" userId="975700da3ae69328" providerId="LiveId" clId="{10DF841E-1D6E-433A-A42D-6CB9C19754A9}"/>
    <pc:docChg chg="undo custSel addSld delSld modSld sldOrd">
      <pc:chgData name="Jay Gibilisco" userId="975700da3ae69328" providerId="LiveId" clId="{10DF841E-1D6E-433A-A42D-6CB9C19754A9}" dt="2019-06-16T03:50:21.586" v="1222" actId="2696"/>
      <pc:docMkLst>
        <pc:docMk/>
      </pc:docMkLst>
      <pc:sldChg chg="delSp modSp add ord">
        <pc:chgData name="Jay Gibilisco" userId="975700da3ae69328" providerId="LiveId" clId="{10DF841E-1D6E-433A-A42D-6CB9C19754A9}" dt="2019-06-14T20:59:11.590" v="176" actId="255"/>
        <pc:sldMkLst>
          <pc:docMk/>
          <pc:sldMk cId="1464395604" sldId="264"/>
        </pc:sldMkLst>
        <pc:spChg chg="del mod">
          <ac:chgData name="Jay Gibilisco" userId="975700da3ae69328" providerId="LiveId" clId="{10DF841E-1D6E-433A-A42D-6CB9C19754A9}" dt="2019-06-14T20:59:04.323" v="174"/>
          <ac:spMkLst>
            <pc:docMk/>
            <pc:sldMk cId="1464395604" sldId="264"/>
            <ac:spMk id="2" creationId="{B7EE6622-7A26-4D62-B442-D6ADC14FF2FA}"/>
          </ac:spMkLst>
        </pc:spChg>
        <pc:spChg chg="mod">
          <ac:chgData name="Jay Gibilisco" userId="975700da3ae69328" providerId="LiveId" clId="{10DF841E-1D6E-433A-A42D-6CB9C19754A9}" dt="2019-06-14T20:59:11.590" v="176" actId="255"/>
          <ac:spMkLst>
            <pc:docMk/>
            <pc:sldMk cId="1464395604" sldId="264"/>
            <ac:spMk id="3" creationId="{B9DB9D99-5A3D-4787-83A7-C19DA1048636}"/>
          </ac:spMkLst>
        </pc:spChg>
      </pc:sldChg>
      <pc:sldChg chg="modSp add">
        <pc:chgData name="Jay Gibilisco" userId="975700da3ae69328" providerId="LiveId" clId="{10DF841E-1D6E-433A-A42D-6CB9C19754A9}" dt="2019-06-14T20:57:58.394" v="167" actId="2711"/>
        <pc:sldMkLst>
          <pc:docMk/>
          <pc:sldMk cId="3974700965" sldId="265"/>
        </pc:sldMkLst>
        <pc:spChg chg="mod">
          <ac:chgData name="Jay Gibilisco" userId="975700da3ae69328" providerId="LiveId" clId="{10DF841E-1D6E-433A-A42D-6CB9C19754A9}" dt="2019-06-14T20:54:17.967" v="136" actId="14100"/>
          <ac:spMkLst>
            <pc:docMk/>
            <pc:sldMk cId="3974700965" sldId="265"/>
            <ac:spMk id="2" creationId="{B7EE6622-7A26-4D62-B442-D6ADC14FF2FA}"/>
          </ac:spMkLst>
        </pc:spChg>
        <pc:spChg chg="mod">
          <ac:chgData name="Jay Gibilisco" userId="975700da3ae69328" providerId="LiveId" clId="{10DF841E-1D6E-433A-A42D-6CB9C19754A9}" dt="2019-06-14T20:57:58.394" v="167" actId="2711"/>
          <ac:spMkLst>
            <pc:docMk/>
            <pc:sldMk cId="3974700965" sldId="265"/>
            <ac:spMk id="3" creationId="{B9DB9D99-5A3D-4787-83A7-C19DA1048636}"/>
          </ac:spMkLst>
        </pc:spChg>
      </pc:sldChg>
      <pc:sldChg chg="delSp modSp add ord">
        <pc:chgData name="Jay Gibilisco" userId="975700da3ae69328" providerId="LiveId" clId="{10DF841E-1D6E-433A-A42D-6CB9C19754A9}" dt="2019-06-16T03:34:16.367" v="501" actId="14100"/>
        <pc:sldMkLst>
          <pc:docMk/>
          <pc:sldMk cId="3242542321" sldId="266"/>
        </pc:sldMkLst>
        <pc:spChg chg="mod">
          <ac:chgData name="Jay Gibilisco" userId="975700da3ae69328" providerId="LiveId" clId="{10DF841E-1D6E-433A-A42D-6CB9C19754A9}" dt="2019-06-16T03:34:16.367" v="501" actId="14100"/>
          <ac:spMkLst>
            <pc:docMk/>
            <pc:sldMk cId="3242542321" sldId="266"/>
            <ac:spMk id="2" creationId="{B7EE6622-7A26-4D62-B442-D6ADC14FF2FA}"/>
          </ac:spMkLst>
        </pc:spChg>
        <pc:spChg chg="del mod">
          <ac:chgData name="Jay Gibilisco" userId="975700da3ae69328" providerId="LiveId" clId="{10DF841E-1D6E-433A-A42D-6CB9C19754A9}" dt="2019-06-16T03:33:56.358" v="479"/>
          <ac:spMkLst>
            <pc:docMk/>
            <pc:sldMk cId="3242542321" sldId="266"/>
            <ac:spMk id="3" creationId="{B9DB9D99-5A3D-4787-83A7-C19DA1048636}"/>
          </ac:spMkLst>
        </pc:spChg>
      </pc:sldChg>
      <pc:sldChg chg="add del ord">
        <pc:chgData name="Jay Gibilisco" userId="975700da3ae69328" providerId="LiveId" clId="{10DF841E-1D6E-433A-A42D-6CB9C19754A9}" dt="2019-06-16T03:50:21.586" v="1222" actId="2696"/>
        <pc:sldMkLst>
          <pc:docMk/>
          <pc:sldMk cId="1423541684" sldId="267"/>
        </pc:sldMkLst>
      </pc:sldChg>
      <pc:sldChg chg="addSp delSp modSp add ord">
        <pc:chgData name="Jay Gibilisco" userId="975700da3ae69328" providerId="LiveId" clId="{10DF841E-1D6E-433A-A42D-6CB9C19754A9}" dt="2019-06-16T03:33:30.214" v="478" actId="14100"/>
        <pc:sldMkLst>
          <pc:docMk/>
          <pc:sldMk cId="2316068110" sldId="268"/>
        </pc:sldMkLst>
        <pc:spChg chg="mod">
          <ac:chgData name="Jay Gibilisco" userId="975700da3ae69328" providerId="LiveId" clId="{10DF841E-1D6E-433A-A42D-6CB9C19754A9}" dt="2019-06-16T03:33:30.214" v="478" actId="14100"/>
          <ac:spMkLst>
            <pc:docMk/>
            <pc:sldMk cId="2316068110" sldId="268"/>
            <ac:spMk id="2" creationId="{B7EE6622-7A26-4D62-B442-D6ADC14FF2FA}"/>
          </ac:spMkLst>
        </pc:spChg>
        <pc:spChg chg="del mod">
          <ac:chgData name="Jay Gibilisco" userId="975700da3ae69328" providerId="LiveId" clId="{10DF841E-1D6E-433A-A42D-6CB9C19754A9}" dt="2019-06-16T03:32:47.679" v="447"/>
          <ac:spMkLst>
            <pc:docMk/>
            <pc:sldMk cId="2316068110" sldId="268"/>
            <ac:spMk id="3" creationId="{B9DB9D99-5A3D-4787-83A7-C19DA1048636}"/>
          </ac:spMkLst>
        </pc:spChg>
        <pc:spChg chg="add del mod">
          <ac:chgData name="Jay Gibilisco" userId="975700da3ae69328" providerId="LiveId" clId="{10DF841E-1D6E-433A-A42D-6CB9C19754A9}" dt="2019-06-16T03:32:55.925" v="449"/>
          <ac:spMkLst>
            <pc:docMk/>
            <pc:sldMk cId="2316068110" sldId="268"/>
            <ac:spMk id="4" creationId="{1EE22619-9333-4D5C-936D-87848FA0F860}"/>
          </ac:spMkLst>
        </pc:spChg>
      </pc:sldChg>
      <pc:sldChg chg="modSp add">
        <pc:chgData name="Jay Gibilisco" userId="975700da3ae69328" providerId="LiveId" clId="{10DF841E-1D6E-433A-A42D-6CB9C19754A9}" dt="2019-06-16T03:44:39.053" v="839" actId="14100"/>
        <pc:sldMkLst>
          <pc:docMk/>
          <pc:sldMk cId="3522801428" sldId="269"/>
        </pc:sldMkLst>
        <pc:spChg chg="mod">
          <ac:chgData name="Jay Gibilisco" userId="975700da3ae69328" providerId="LiveId" clId="{10DF841E-1D6E-433A-A42D-6CB9C19754A9}" dt="2019-06-16T03:44:39.053" v="839" actId="14100"/>
          <ac:spMkLst>
            <pc:docMk/>
            <pc:sldMk cId="3522801428" sldId="269"/>
            <ac:spMk id="2" creationId="{B7EE6622-7A26-4D62-B442-D6ADC14FF2FA}"/>
          </ac:spMkLst>
        </pc:spChg>
      </pc:sldChg>
      <pc:sldChg chg="addSp delSp modSp add">
        <pc:chgData name="Jay Gibilisco" userId="975700da3ae69328" providerId="LiveId" clId="{10DF841E-1D6E-433A-A42D-6CB9C19754A9}" dt="2019-06-16T03:41:18.390" v="796" actId="20577"/>
        <pc:sldMkLst>
          <pc:docMk/>
          <pc:sldMk cId="1514679812" sldId="270"/>
        </pc:sldMkLst>
        <pc:spChg chg="mod">
          <ac:chgData name="Jay Gibilisco" userId="975700da3ae69328" providerId="LiveId" clId="{10DF841E-1D6E-433A-A42D-6CB9C19754A9}" dt="2019-06-16T03:40:44.963" v="742" actId="27636"/>
          <ac:spMkLst>
            <pc:docMk/>
            <pc:sldMk cId="1514679812" sldId="270"/>
            <ac:spMk id="2" creationId="{B7EE6622-7A26-4D62-B442-D6ADC14FF2FA}"/>
          </ac:spMkLst>
        </pc:spChg>
        <pc:spChg chg="add del mod">
          <ac:chgData name="Jay Gibilisco" userId="975700da3ae69328" providerId="LiveId" clId="{10DF841E-1D6E-433A-A42D-6CB9C19754A9}" dt="2019-06-16T03:41:18.390" v="796" actId="20577"/>
          <ac:spMkLst>
            <pc:docMk/>
            <pc:sldMk cId="1514679812" sldId="270"/>
            <ac:spMk id="3" creationId="{E23034EE-F423-4B6E-9976-7ED4FF5B84EC}"/>
          </ac:spMkLst>
        </pc:spChg>
      </pc:sldChg>
      <pc:sldChg chg="modSp add">
        <pc:chgData name="Jay Gibilisco" userId="975700da3ae69328" providerId="LiveId" clId="{10DF841E-1D6E-433A-A42D-6CB9C19754A9}" dt="2019-06-16T03:49:54.339" v="1221" actId="20577"/>
        <pc:sldMkLst>
          <pc:docMk/>
          <pc:sldMk cId="4112157368" sldId="271"/>
        </pc:sldMkLst>
        <pc:spChg chg="mod">
          <ac:chgData name="Jay Gibilisco" userId="975700da3ae69328" providerId="LiveId" clId="{10DF841E-1D6E-433A-A42D-6CB9C19754A9}" dt="2019-06-16T03:49:54.339" v="1221" actId="20577"/>
          <ac:spMkLst>
            <pc:docMk/>
            <pc:sldMk cId="4112157368" sldId="271"/>
            <ac:spMk id="2" creationId="{B7EE6622-7A26-4D62-B442-D6ADC14FF2F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D1A61-9734-4AAD-A411-4F0112FBE09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F4FBE0-E75A-43A6-817B-EF39E276A7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A82DB7-6C8E-4AE9-98A8-B1FCC6DD1DF5}"/>
              </a:ext>
            </a:extLst>
          </p:cNvPr>
          <p:cNvSpPr>
            <a:spLocks noGrp="1"/>
          </p:cNvSpPr>
          <p:nvPr>
            <p:ph type="dt" sz="half" idx="10"/>
          </p:nvPr>
        </p:nvSpPr>
        <p:spPr/>
        <p:txBody>
          <a:bodyPr/>
          <a:lstStyle/>
          <a:p>
            <a:fld id="{E941ACCE-7423-42B6-9BD0-78CE958075FF}" type="datetimeFigureOut">
              <a:rPr lang="en-US" smtClean="0"/>
              <a:t>6/15/2019</a:t>
            </a:fld>
            <a:endParaRPr lang="en-US"/>
          </a:p>
        </p:txBody>
      </p:sp>
      <p:sp>
        <p:nvSpPr>
          <p:cNvPr id="5" name="Footer Placeholder 4">
            <a:extLst>
              <a:ext uri="{FF2B5EF4-FFF2-40B4-BE49-F238E27FC236}">
                <a16:creationId xmlns:a16="http://schemas.microsoft.com/office/drawing/2014/main" id="{1331D109-F1DC-4D15-B2DF-EC578B197A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768C0A-FE59-4028-8CB5-CB9088041A5C}"/>
              </a:ext>
            </a:extLst>
          </p:cNvPr>
          <p:cNvSpPr>
            <a:spLocks noGrp="1"/>
          </p:cNvSpPr>
          <p:nvPr>
            <p:ph type="sldNum" sz="quarter" idx="12"/>
          </p:nvPr>
        </p:nvSpPr>
        <p:spPr/>
        <p:txBody>
          <a:bodyPr/>
          <a:lstStyle/>
          <a:p>
            <a:fld id="{9ED7B7E4-A3B8-4B8F-BD0C-0CC532497CCC}" type="slidenum">
              <a:rPr lang="en-US" smtClean="0"/>
              <a:t>‹#›</a:t>
            </a:fld>
            <a:endParaRPr lang="en-US"/>
          </a:p>
        </p:txBody>
      </p:sp>
    </p:spTree>
    <p:extLst>
      <p:ext uri="{BB962C8B-B14F-4D97-AF65-F5344CB8AC3E}">
        <p14:creationId xmlns:p14="http://schemas.microsoft.com/office/powerpoint/2010/main" val="1441771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78B22-6C06-44D0-A9EB-75F58D13EC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061D784-4561-4CFE-A784-63B058DE92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38F649-8CAE-4933-AA6E-735F75BCCDDB}"/>
              </a:ext>
            </a:extLst>
          </p:cNvPr>
          <p:cNvSpPr>
            <a:spLocks noGrp="1"/>
          </p:cNvSpPr>
          <p:nvPr>
            <p:ph type="dt" sz="half" idx="10"/>
          </p:nvPr>
        </p:nvSpPr>
        <p:spPr/>
        <p:txBody>
          <a:bodyPr/>
          <a:lstStyle/>
          <a:p>
            <a:fld id="{E941ACCE-7423-42B6-9BD0-78CE958075FF}" type="datetimeFigureOut">
              <a:rPr lang="en-US" smtClean="0"/>
              <a:t>6/15/2019</a:t>
            </a:fld>
            <a:endParaRPr lang="en-US"/>
          </a:p>
        </p:txBody>
      </p:sp>
      <p:sp>
        <p:nvSpPr>
          <p:cNvPr id="5" name="Footer Placeholder 4">
            <a:extLst>
              <a:ext uri="{FF2B5EF4-FFF2-40B4-BE49-F238E27FC236}">
                <a16:creationId xmlns:a16="http://schemas.microsoft.com/office/drawing/2014/main" id="{CC2A1605-C356-460E-9FB4-F67A53D681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C87316-D587-4B29-B211-8587C3E60B38}"/>
              </a:ext>
            </a:extLst>
          </p:cNvPr>
          <p:cNvSpPr>
            <a:spLocks noGrp="1"/>
          </p:cNvSpPr>
          <p:nvPr>
            <p:ph type="sldNum" sz="quarter" idx="12"/>
          </p:nvPr>
        </p:nvSpPr>
        <p:spPr/>
        <p:txBody>
          <a:bodyPr/>
          <a:lstStyle/>
          <a:p>
            <a:fld id="{9ED7B7E4-A3B8-4B8F-BD0C-0CC532497CCC}" type="slidenum">
              <a:rPr lang="en-US" smtClean="0"/>
              <a:t>‹#›</a:t>
            </a:fld>
            <a:endParaRPr lang="en-US"/>
          </a:p>
        </p:txBody>
      </p:sp>
    </p:spTree>
    <p:extLst>
      <p:ext uri="{BB962C8B-B14F-4D97-AF65-F5344CB8AC3E}">
        <p14:creationId xmlns:p14="http://schemas.microsoft.com/office/powerpoint/2010/main" val="1296352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6F71A5-BD26-4BC7-B2A2-CD5ECD2590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141FC1-60C7-4E19-9A92-B779075699C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12E2B7-05AD-4108-9FF0-0E3B3D52E286}"/>
              </a:ext>
            </a:extLst>
          </p:cNvPr>
          <p:cNvSpPr>
            <a:spLocks noGrp="1"/>
          </p:cNvSpPr>
          <p:nvPr>
            <p:ph type="dt" sz="half" idx="10"/>
          </p:nvPr>
        </p:nvSpPr>
        <p:spPr/>
        <p:txBody>
          <a:bodyPr/>
          <a:lstStyle/>
          <a:p>
            <a:fld id="{E941ACCE-7423-42B6-9BD0-78CE958075FF}" type="datetimeFigureOut">
              <a:rPr lang="en-US" smtClean="0"/>
              <a:t>6/15/2019</a:t>
            </a:fld>
            <a:endParaRPr lang="en-US"/>
          </a:p>
        </p:txBody>
      </p:sp>
      <p:sp>
        <p:nvSpPr>
          <p:cNvPr id="5" name="Footer Placeholder 4">
            <a:extLst>
              <a:ext uri="{FF2B5EF4-FFF2-40B4-BE49-F238E27FC236}">
                <a16:creationId xmlns:a16="http://schemas.microsoft.com/office/drawing/2014/main" id="{8C5072E8-06AB-4BF9-825A-79390F141A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4EC2DB-C61D-4992-8BBE-86B040FF52D1}"/>
              </a:ext>
            </a:extLst>
          </p:cNvPr>
          <p:cNvSpPr>
            <a:spLocks noGrp="1"/>
          </p:cNvSpPr>
          <p:nvPr>
            <p:ph type="sldNum" sz="quarter" idx="12"/>
          </p:nvPr>
        </p:nvSpPr>
        <p:spPr/>
        <p:txBody>
          <a:bodyPr/>
          <a:lstStyle/>
          <a:p>
            <a:fld id="{9ED7B7E4-A3B8-4B8F-BD0C-0CC532497CCC}" type="slidenum">
              <a:rPr lang="en-US" smtClean="0"/>
              <a:t>‹#›</a:t>
            </a:fld>
            <a:endParaRPr lang="en-US"/>
          </a:p>
        </p:txBody>
      </p:sp>
    </p:spTree>
    <p:extLst>
      <p:ext uri="{BB962C8B-B14F-4D97-AF65-F5344CB8AC3E}">
        <p14:creationId xmlns:p14="http://schemas.microsoft.com/office/powerpoint/2010/main" val="4206165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7554D-4D35-48BD-B76D-C2B968DC3F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1A905A4-5312-4F1C-B2CC-ED45E055C3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67AAB0-D564-4058-B656-A31B05E2A283}"/>
              </a:ext>
            </a:extLst>
          </p:cNvPr>
          <p:cNvSpPr>
            <a:spLocks noGrp="1"/>
          </p:cNvSpPr>
          <p:nvPr>
            <p:ph type="dt" sz="half" idx="10"/>
          </p:nvPr>
        </p:nvSpPr>
        <p:spPr/>
        <p:txBody>
          <a:bodyPr/>
          <a:lstStyle/>
          <a:p>
            <a:fld id="{E941ACCE-7423-42B6-9BD0-78CE958075FF}" type="datetimeFigureOut">
              <a:rPr lang="en-US" smtClean="0"/>
              <a:t>6/15/2019</a:t>
            </a:fld>
            <a:endParaRPr lang="en-US"/>
          </a:p>
        </p:txBody>
      </p:sp>
      <p:sp>
        <p:nvSpPr>
          <p:cNvPr id="5" name="Footer Placeholder 4">
            <a:extLst>
              <a:ext uri="{FF2B5EF4-FFF2-40B4-BE49-F238E27FC236}">
                <a16:creationId xmlns:a16="http://schemas.microsoft.com/office/drawing/2014/main" id="{4170866D-87BD-4741-A254-EB2376975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5A7220-2256-4327-B212-54CAD98DC3A7}"/>
              </a:ext>
            </a:extLst>
          </p:cNvPr>
          <p:cNvSpPr>
            <a:spLocks noGrp="1"/>
          </p:cNvSpPr>
          <p:nvPr>
            <p:ph type="sldNum" sz="quarter" idx="12"/>
          </p:nvPr>
        </p:nvSpPr>
        <p:spPr/>
        <p:txBody>
          <a:bodyPr/>
          <a:lstStyle/>
          <a:p>
            <a:fld id="{9ED7B7E4-A3B8-4B8F-BD0C-0CC532497CCC}" type="slidenum">
              <a:rPr lang="en-US" smtClean="0"/>
              <a:t>‹#›</a:t>
            </a:fld>
            <a:endParaRPr lang="en-US"/>
          </a:p>
        </p:txBody>
      </p:sp>
    </p:spTree>
    <p:extLst>
      <p:ext uri="{BB962C8B-B14F-4D97-AF65-F5344CB8AC3E}">
        <p14:creationId xmlns:p14="http://schemas.microsoft.com/office/powerpoint/2010/main" val="2001497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EDD730-32EF-4B00-9C78-E749F118F4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BD861E-EC88-482C-AD28-A4A75D963F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8776DD-BE9E-4760-8026-A2B67387EA70}"/>
              </a:ext>
            </a:extLst>
          </p:cNvPr>
          <p:cNvSpPr>
            <a:spLocks noGrp="1"/>
          </p:cNvSpPr>
          <p:nvPr>
            <p:ph type="dt" sz="half" idx="10"/>
          </p:nvPr>
        </p:nvSpPr>
        <p:spPr/>
        <p:txBody>
          <a:bodyPr/>
          <a:lstStyle/>
          <a:p>
            <a:fld id="{E941ACCE-7423-42B6-9BD0-78CE958075FF}" type="datetimeFigureOut">
              <a:rPr lang="en-US" smtClean="0"/>
              <a:t>6/15/2019</a:t>
            </a:fld>
            <a:endParaRPr lang="en-US"/>
          </a:p>
        </p:txBody>
      </p:sp>
      <p:sp>
        <p:nvSpPr>
          <p:cNvPr id="5" name="Footer Placeholder 4">
            <a:extLst>
              <a:ext uri="{FF2B5EF4-FFF2-40B4-BE49-F238E27FC236}">
                <a16:creationId xmlns:a16="http://schemas.microsoft.com/office/drawing/2014/main" id="{F9EA0DAF-8FB0-45A0-9D27-ED59461593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9BB85F-891E-4886-9047-2F431DB00CE6}"/>
              </a:ext>
            </a:extLst>
          </p:cNvPr>
          <p:cNvSpPr>
            <a:spLocks noGrp="1"/>
          </p:cNvSpPr>
          <p:nvPr>
            <p:ph type="sldNum" sz="quarter" idx="12"/>
          </p:nvPr>
        </p:nvSpPr>
        <p:spPr/>
        <p:txBody>
          <a:bodyPr/>
          <a:lstStyle/>
          <a:p>
            <a:fld id="{9ED7B7E4-A3B8-4B8F-BD0C-0CC532497CCC}" type="slidenum">
              <a:rPr lang="en-US" smtClean="0"/>
              <a:t>‹#›</a:t>
            </a:fld>
            <a:endParaRPr lang="en-US"/>
          </a:p>
        </p:txBody>
      </p:sp>
    </p:spTree>
    <p:extLst>
      <p:ext uri="{BB962C8B-B14F-4D97-AF65-F5344CB8AC3E}">
        <p14:creationId xmlns:p14="http://schemas.microsoft.com/office/powerpoint/2010/main" val="3931500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0AD8F4-4A2B-478B-AA8E-8B749B9AB9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491F682-9C4F-4EEB-860D-EEF5D168E1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6264F84-EABB-46FC-84BA-C2C1A391C7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2BD097-07BA-438A-9020-A4A8B1708776}"/>
              </a:ext>
            </a:extLst>
          </p:cNvPr>
          <p:cNvSpPr>
            <a:spLocks noGrp="1"/>
          </p:cNvSpPr>
          <p:nvPr>
            <p:ph type="dt" sz="half" idx="10"/>
          </p:nvPr>
        </p:nvSpPr>
        <p:spPr/>
        <p:txBody>
          <a:bodyPr/>
          <a:lstStyle/>
          <a:p>
            <a:fld id="{E941ACCE-7423-42B6-9BD0-78CE958075FF}" type="datetimeFigureOut">
              <a:rPr lang="en-US" smtClean="0"/>
              <a:t>6/15/2019</a:t>
            </a:fld>
            <a:endParaRPr lang="en-US"/>
          </a:p>
        </p:txBody>
      </p:sp>
      <p:sp>
        <p:nvSpPr>
          <p:cNvPr id="6" name="Footer Placeholder 5">
            <a:extLst>
              <a:ext uri="{FF2B5EF4-FFF2-40B4-BE49-F238E27FC236}">
                <a16:creationId xmlns:a16="http://schemas.microsoft.com/office/drawing/2014/main" id="{C753C494-BEC9-4FE8-8256-8583BBE511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6B912B-1D2A-4336-9A03-1D5DA17432B7}"/>
              </a:ext>
            </a:extLst>
          </p:cNvPr>
          <p:cNvSpPr>
            <a:spLocks noGrp="1"/>
          </p:cNvSpPr>
          <p:nvPr>
            <p:ph type="sldNum" sz="quarter" idx="12"/>
          </p:nvPr>
        </p:nvSpPr>
        <p:spPr/>
        <p:txBody>
          <a:bodyPr/>
          <a:lstStyle/>
          <a:p>
            <a:fld id="{9ED7B7E4-A3B8-4B8F-BD0C-0CC532497CCC}" type="slidenum">
              <a:rPr lang="en-US" smtClean="0"/>
              <a:t>‹#›</a:t>
            </a:fld>
            <a:endParaRPr lang="en-US"/>
          </a:p>
        </p:txBody>
      </p:sp>
    </p:spTree>
    <p:extLst>
      <p:ext uri="{BB962C8B-B14F-4D97-AF65-F5344CB8AC3E}">
        <p14:creationId xmlns:p14="http://schemas.microsoft.com/office/powerpoint/2010/main" val="131890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910BB-9DA3-4DA7-95D4-A275CA6D829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254AECD-27F0-460F-8E14-A2E15F92D0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040D935-24DE-4F8F-8BB1-7DA3E9E1A9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EF647A2-1D56-4B4D-AD14-AA208BADAE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D72C3F-2EDB-4764-A3BF-9A7AC379C6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C5ECC5-4F47-42E5-B267-ED4CD52FD83C}"/>
              </a:ext>
            </a:extLst>
          </p:cNvPr>
          <p:cNvSpPr>
            <a:spLocks noGrp="1"/>
          </p:cNvSpPr>
          <p:nvPr>
            <p:ph type="dt" sz="half" idx="10"/>
          </p:nvPr>
        </p:nvSpPr>
        <p:spPr/>
        <p:txBody>
          <a:bodyPr/>
          <a:lstStyle/>
          <a:p>
            <a:fld id="{E941ACCE-7423-42B6-9BD0-78CE958075FF}" type="datetimeFigureOut">
              <a:rPr lang="en-US" smtClean="0"/>
              <a:t>6/15/2019</a:t>
            </a:fld>
            <a:endParaRPr lang="en-US"/>
          </a:p>
        </p:txBody>
      </p:sp>
      <p:sp>
        <p:nvSpPr>
          <p:cNvPr id="8" name="Footer Placeholder 7">
            <a:extLst>
              <a:ext uri="{FF2B5EF4-FFF2-40B4-BE49-F238E27FC236}">
                <a16:creationId xmlns:a16="http://schemas.microsoft.com/office/drawing/2014/main" id="{D69D2242-4789-4550-8A4E-A28A06E3ED5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5A15154-FD3B-40ED-A2A6-454FC37982FF}"/>
              </a:ext>
            </a:extLst>
          </p:cNvPr>
          <p:cNvSpPr>
            <a:spLocks noGrp="1"/>
          </p:cNvSpPr>
          <p:nvPr>
            <p:ph type="sldNum" sz="quarter" idx="12"/>
          </p:nvPr>
        </p:nvSpPr>
        <p:spPr/>
        <p:txBody>
          <a:bodyPr/>
          <a:lstStyle/>
          <a:p>
            <a:fld id="{9ED7B7E4-A3B8-4B8F-BD0C-0CC532497CCC}" type="slidenum">
              <a:rPr lang="en-US" smtClean="0"/>
              <a:t>‹#›</a:t>
            </a:fld>
            <a:endParaRPr lang="en-US"/>
          </a:p>
        </p:txBody>
      </p:sp>
    </p:spTree>
    <p:extLst>
      <p:ext uri="{BB962C8B-B14F-4D97-AF65-F5344CB8AC3E}">
        <p14:creationId xmlns:p14="http://schemas.microsoft.com/office/powerpoint/2010/main" val="2823484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34735-BD73-4FE7-B0B5-AB7F99B1F7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FBFE99-48CE-4217-9FD7-E02DC42977C7}"/>
              </a:ext>
            </a:extLst>
          </p:cNvPr>
          <p:cNvSpPr>
            <a:spLocks noGrp="1"/>
          </p:cNvSpPr>
          <p:nvPr>
            <p:ph type="dt" sz="half" idx="10"/>
          </p:nvPr>
        </p:nvSpPr>
        <p:spPr/>
        <p:txBody>
          <a:bodyPr/>
          <a:lstStyle/>
          <a:p>
            <a:fld id="{E941ACCE-7423-42B6-9BD0-78CE958075FF}" type="datetimeFigureOut">
              <a:rPr lang="en-US" smtClean="0"/>
              <a:t>6/15/2019</a:t>
            </a:fld>
            <a:endParaRPr lang="en-US"/>
          </a:p>
        </p:txBody>
      </p:sp>
      <p:sp>
        <p:nvSpPr>
          <p:cNvPr id="4" name="Footer Placeholder 3">
            <a:extLst>
              <a:ext uri="{FF2B5EF4-FFF2-40B4-BE49-F238E27FC236}">
                <a16:creationId xmlns:a16="http://schemas.microsoft.com/office/drawing/2014/main" id="{8E8A8710-10BF-4E4C-B245-B436D47228A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3F2F4B1-1D30-44DA-8865-115F185E2E4F}"/>
              </a:ext>
            </a:extLst>
          </p:cNvPr>
          <p:cNvSpPr>
            <a:spLocks noGrp="1"/>
          </p:cNvSpPr>
          <p:nvPr>
            <p:ph type="sldNum" sz="quarter" idx="12"/>
          </p:nvPr>
        </p:nvSpPr>
        <p:spPr/>
        <p:txBody>
          <a:bodyPr/>
          <a:lstStyle/>
          <a:p>
            <a:fld id="{9ED7B7E4-A3B8-4B8F-BD0C-0CC532497CCC}" type="slidenum">
              <a:rPr lang="en-US" smtClean="0"/>
              <a:t>‹#›</a:t>
            </a:fld>
            <a:endParaRPr lang="en-US"/>
          </a:p>
        </p:txBody>
      </p:sp>
    </p:spTree>
    <p:extLst>
      <p:ext uri="{BB962C8B-B14F-4D97-AF65-F5344CB8AC3E}">
        <p14:creationId xmlns:p14="http://schemas.microsoft.com/office/powerpoint/2010/main" val="900236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81A268-5F79-4883-894C-D3469E0933F4}"/>
              </a:ext>
            </a:extLst>
          </p:cNvPr>
          <p:cNvSpPr>
            <a:spLocks noGrp="1"/>
          </p:cNvSpPr>
          <p:nvPr>
            <p:ph type="dt" sz="half" idx="10"/>
          </p:nvPr>
        </p:nvSpPr>
        <p:spPr/>
        <p:txBody>
          <a:bodyPr/>
          <a:lstStyle/>
          <a:p>
            <a:fld id="{E941ACCE-7423-42B6-9BD0-78CE958075FF}" type="datetimeFigureOut">
              <a:rPr lang="en-US" smtClean="0"/>
              <a:t>6/15/2019</a:t>
            </a:fld>
            <a:endParaRPr lang="en-US"/>
          </a:p>
        </p:txBody>
      </p:sp>
      <p:sp>
        <p:nvSpPr>
          <p:cNvPr id="3" name="Footer Placeholder 2">
            <a:extLst>
              <a:ext uri="{FF2B5EF4-FFF2-40B4-BE49-F238E27FC236}">
                <a16:creationId xmlns:a16="http://schemas.microsoft.com/office/drawing/2014/main" id="{F297E159-5653-4BC5-999C-566B47437C9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F5D30AB-FC59-4A5D-A62F-3C27011617E6}"/>
              </a:ext>
            </a:extLst>
          </p:cNvPr>
          <p:cNvSpPr>
            <a:spLocks noGrp="1"/>
          </p:cNvSpPr>
          <p:nvPr>
            <p:ph type="sldNum" sz="quarter" idx="12"/>
          </p:nvPr>
        </p:nvSpPr>
        <p:spPr/>
        <p:txBody>
          <a:bodyPr/>
          <a:lstStyle/>
          <a:p>
            <a:fld id="{9ED7B7E4-A3B8-4B8F-BD0C-0CC532497CCC}" type="slidenum">
              <a:rPr lang="en-US" smtClean="0"/>
              <a:t>‹#›</a:t>
            </a:fld>
            <a:endParaRPr lang="en-US"/>
          </a:p>
        </p:txBody>
      </p:sp>
    </p:spTree>
    <p:extLst>
      <p:ext uri="{BB962C8B-B14F-4D97-AF65-F5344CB8AC3E}">
        <p14:creationId xmlns:p14="http://schemas.microsoft.com/office/powerpoint/2010/main" val="1974644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9A0FB-C19A-4FF4-8B1F-72B38A41FC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32BABD-5777-4726-880B-659F20C677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2CFD42E-404B-4D04-AE79-E05E7E3CC4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EE83E5-F033-4D0A-95C1-5BDF91A25FEF}"/>
              </a:ext>
            </a:extLst>
          </p:cNvPr>
          <p:cNvSpPr>
            <a:spLocks noGrp="1"/>
          </p:cNvSpPr>
          <p:nvPr>
            <p:ph type="dt" sz="half" idx="10"/>
          </p:nvPr>
        </p:nvSpPr>
        <p:spPr/>
        <p:txBody>
          <a:bodyPr/>
          <a:lstStyle/>
          <a:p>
            <a:fld id="{E941ACCE-7423-42B6-9BD0-78CE958075FF}" type="datetimeFigureOut">
              <a:rPr lang="en-US" smtClean="0"/>
              <a:t>6/15/2019</a:t>
            </a:fld>
            <a:endParaRPr lang="en-US"/>
          </a:p>
        </p:txBody>
      </p:sp>
      <p:sp>
        <p:nvSpPr>
          <p:cNvPr id="6" name="Footer Placeholder 5">
            <a:extLst>
              <a:ext uri="{FF2B5EF4-FFF2-40B4-BE49-F238E27FC236}">
                <a16:creationId xmlns:a16="http://schemas.microsoft.com/office/drawing/2014/main" id="{D0180F61-DDDF-46FF-BFF3-14C386E764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209237-30C3-4944-BEF7-28ABBA15A34A}"/>
              </a:ext>
            </a:extLst>
          </p:cNvPr>
          <p:cNvSpPr>
            <a:spLocks noGrp="1"/>
          </p:cNvSpPr>
          <p:nvPr>
            <p:ph type="sldNum" sz="quarter" idx="12"/>
          </p:nvPr>
        </p:nvSpPr>
        <p:spPr/>
        <p:txBody>
          <a:bodyPr/>
          <a:lstStyle/>
          <a:p>
            <a:fld id="{9ED7B7E4-A3B8-4B8F-BD0C-0CC532497CCC}" type="slidenum">
              <a:rPr lang="en-US" smtClean="0"/>
              <a:t>‹#›</a:t>
            </a:fld>
            <a:endParaRPr lang="en-US"/>
          </a:p>
        </p:txBody>
      </p:sp>
    </p:spTree>
    <p:extLst>
      <p:ext uri="{BB962C8B-B14F-4D97-AF65-F5344CB8AC3E}">
        <p14:creationId xmlns:p14="http://schemas.microsoft.com/office/powerpoint/2010/main" val="2355738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AD56B-935F-4B75-8EBC-EBEA17149B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9262695-468A-4E67-B03F-186FE32937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553C49E-BD8E-48B7-AF36-A663FFE1A9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08E707-5F25-45F0-A56B-56D67EB428BF}"/>
              </a:ext>
            </a:extLst>
          </p:cNvPr>
          <p:cNvSpPr>
            <a:spLocks noGrp="1"/>
          </p:cNvSpPr>
          <p:nvPr>
            <p:ph type="dt" sz="half" idx="10"/>
          </p:nvPr>
        </p:nvSpPr>
        <p:spPr/>
        <p:txBody>
          <a:bodyPr/>
          <a:lstStyle/>
          <a:p>
            <a:fld id="{E941ACCE-7423-42B6-9BD0-78CE958075FF}" type="datetimeFigureOut">
              <a:rPr lang="en-US" smtClean="0"/>
              <a:t>6/15/2019</a:t>
            </a:fld>
            <a:endParaRPr lang="en-US"/>
          </a:p>
        </p:txBody>
      </p:sp>
      <p:sp>
        <p:nvSpPr>
          <p:cNvPr id="6" name="Footer Placeholder 5">
            <a:extLst>
              <a:ext uri="{FF2B5EF4-FFF2-40B4-BE49-F238E27FC236}">
                <a16:creationId xmlns:a16="http://schemas.microsoft.com/office/drawing/2014/main" id="{9F3DEE36-7BEA-41B4-B41B-DF6E5438A5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1F425D-210D-4C1B-9F93-7EC2EBCAC62F}"/>
              </a:ext>
            </a:extLst>
          </p:cNvPr>
          <p:cNvSpPr>
            <a:spLocks noGrp="1"/>
          </p:cNvSpPr>
          <p:nvPr>
            <p:ph type="sldNum" sz="quarter" idx="12"/>
          </p:nvPr>
        </p:nvSpPr>
        <p:spPr/>
        <p:txBody>
          <a:bodyPr/>
          <a:lstStyle/>
          <a:p>
            <a:fld id="{9ED7B7E4-A3B8-4B8F-BD0C-0CC532497CCC}" type="slidenum">
              <a:rPr lang="en-US" smtClean="0"/>
              <a:t>‹#›</a:t>
            </a:fld>
            <a:endParaRPr lang="en-US"/>
          </a:p>
        </p:txBody>
      </p:sp>
    </p:spTree>
    <p:extLst>
      <p:ext uri="{BB962C8B-B14F-4D97-AF65-F5344CB8AC3E}">
        <p14:creationId xmlns:p14="http://schemas.microsoft.com/office/powerpoint/2010/main" val="2277137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2A5772-2D10-4DE0-9AEA-C694DB1645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C7913D-2331-42FB-860B-2ABEC26D07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34D176-2BBB-4BA1-8A16-E9958D0511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41ACCE-7423-42B6-9BD0-78CE958075FF}" type="datetimeFigureOut">
              <a:rPr lang="en-US" smtClean="0"/>
              <a:t>6/15/2019</a:t>
            </a:fld>
            <a:endParaRPr lang="en-US"/>
          </a:p>
        </p:txBody>
      </p:sp>
      <p:sp>
        <p:nvSpPr>
          <p:cNvPr id="5" name="Footer Placeholder 4">
            <a:extLst>
              <a:ext uri="{FF2B5EF4-FFF2-40B4-BE49-F238E27FC236}">
                <a16:creationId xmlns:a16="http://schemas.microsoft.com/office/drawing/2014/main" id="{2D824A92-3FD9-481D-AAF4-F03421E3552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647E9AF-D520-459A-9E82-9D56C5B5D0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D7B7E4-A3B8-4B8F-BD0C-0CC532497CCC}" type="slidenum">
              <a:rPr lang="en-US" smtClean="0"/>
              <a:t>‹#›</a:t>
            </a:fld>
            <a:endParaRPr lang="en-US"/>
          </a:p>
        </p:txBody>
      </p:sp>
    </p:spTree>
    <p:extLst>
      <p:ext uri="{BB962C8B-B14F-4D97-AF65-F5344CB8AC3E}">
        <p14:creationId xmlns:p14="http://schemas.microsoft.com/office/powerpoint/2010/main" val="24331366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lickr.com/photos/30886604@N04/4498733907"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flickr.com/photos/30886604@N04/4498733907"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flickr.com/photos/30886604@N04/4498733907"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flickr.com/photos/30886604@N04/4498733907"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www.flickr.com/photos/30886604@N04/4498733907"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flickr.com/photos/30886604@N04/4498733907"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flickr.com/photos/30886604@N04/4498733907"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flickr.com/photos/30886604@N04/4498733907"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flickr.com/photos/30886604@N04/4498733907"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www.flickr.com/photos/30886604@N04/4498733907"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flickr.com/photos/30886604@N04/4498733907"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flickr.com/photos/30886604@N04/4498733907"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www.flickr.com/photos/30886604@N04/4498733907"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flickr.com/photos/30886604@N04/4498733907"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6622-7A26-4D62-B442-D6ADC14FF2FA}"/>
              </a:ext>
            </a:extLst>
          </p:cNvPr>
          <p:cNvSpPr>
            <a:spLocks noGrp="1"/>
          </p:cNvSpPr>
          <p:nvPr>
            <p:ph type="ctrTitle"/>
          </p:nvPr>
        </p:nvSpPr>
        <p:spPr>
          <a:xfrm>
            <a:off x="993912" y="1762538"/>
            <a:ext cx="10230679" cy="1908314"/>
          </a:xfrm>
        </p:spPr>
        <p:txBody>
          <a:bodyPr>
            <a:normAutofit/>
          </a:bodyPr>
          <a:lstStyle/>
          <a:p>
            <a:r>
              <a:rPr lang="en-US"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HAPPY FATHER’S DAY</a:t>
            </a:r>
          </a:p>
        </p:txBody>
      </p:sp>
    </p:spTree>
    <p:extLst>
      <p:ext uri="{BB962C8B-B14F-4D97-AF65-F5344CB8AC3E}">
        <p14:creationId xmlns:p14="http://schemas.microsoft.com/office/powerpoint/2010/main" val="3242542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6622-7A26-4D62-B442-D6ADC14FF2FA}"/>
              </a:ext>
            </a:extLst>
          </p:cNvPr>
          <p:cNvSpPr>
            <a:spLocks noGrp="1"/>
          </p:cNvSpPr>
          <p:nvPr>
            <p:ph type="ctrTitle"/>
          </p:nvPr>
        </p:nvSpPr>
        <p:spPr>
          <a:xfrm>
            <a:off x="534571" y="182881"/>
            <a:ext cx="10133429" cy="1153550"/>
          </a:xfrm>
        </p:spPr>
        <p:txBody>
          <a:bodyPr/>
          <a:lstStyle/>
          <a:p>
            <a:pPr algn="l"/>
            <a:r>
              <a:rPr lang="en-US"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be gracious to you</a:t>
            </a:r>
          </a:p>
        </p:txBody>
      </p:sp>
      <p:sp>
        <p:nvSpPr>
          <p:cNvPr id="3" name="Subtitle 2">
            <a:extLst>
              <a:ext uri="{FF2B5EF4-FFF2-40B4-BE49-F238E27FC236}">
                <a16:creationId xmlns:a16="http://schemas.microsoft.com/office/drawing/2014/main" id="{B9DB9D99-5A3D-4787-83A7-C19DA1048636}"/>
              </a:ext>
            </a:extLst>
          </p:cNvPr>
          <p:cNvSpPr>
            <a:spLocks noGrp="1"/>
          </p:cNvSpPr>
          <p:nvPr>
            <p:ph type="subTitle" idx="1"/>
          </p:nvPr>
        </p:nvSpPr>
        <p:spPr>
          <a:xfrm>
            <a:off x="534571" y="1561513"/>
            <a:ext cx="11422967" cy="5113605"/>
          </a:xfrm>
        </p:spPr>
        <p:txBody>
          <a:bodyPr>
            <a:normAutofit/>
          </a:bodyPr>
          <a:lstStyle/>
          <a:p>
            <a:pPr algn="l"/>
            <a:r>
              <a:rPr lang="en-US" sz="4800" dirty="0">
                <a:latin typeface="Times New Roman" panose="02020603050405020304" pitchFamily="18" charset="0"/>
                <a:cs typeface="Times New Roman" panose="02020603050405020304" pitchFamily="18" charset="0"/>
              </a:rPr>
              <a:t>May </a:t>
            </a:r>
            <a:r>
              <a:rPr lang="en-US" sz="4800" dirty="0" err="1">
                <a:latin typeface="Times New Roman" panose="02020603050405020304" pitchFamily="18" charset="0"/>
                <a:cs typeface="Times New Roman" panose="02020603050405020304" pitchFamily="18" charset="0"/>
              </a:rPr>
              <a:t>YeHoVaH</a:t>
            </a:r>
            <a:r>
              <a:rPr lang="en-US" sz="4800" dirty="0">
                <a:latin typeface="Times New Roman" panose="02020603050405020304" pitchFamily="18" charset="0"/>
                <a:cs typeface="Times New Roman" panose="02020603050405020304" pitchFamily="18" charset="0"/>
              </a:rPr>
              <a:t>, or </a:t>
            </a:r>
            <a:r>
              <a:rPr lang="en-US" sz="4800" dirty="0" err="1">
                <a:latin typeface="Times New Roman" panose="02020603050405020304" pitchFamily="18" charset="0"/>
                <a:cs typeface="Times New Roman" panose="02020603050405020304" pitchFamily="18" charset="0"/>
              </a:rPr>
              <a:t>YaHWeh</a:t>
            </a:r>
            <a:r>
              <a:rPr lang="en-US" sz="4800" dirty="0">
                <a:latin typeface="Times New Roman" panose="02020603050405020304" pitchFamily="18" charset="0"/>
                <a:cs typeface="Times New Roman" panose="02020603050405020304" pitchFamily="18" charset="0"/>
              </a:rPr>
              <a:t>, your </a:t>
            </a:r>
          </a:p>
          <a:p>
            <a:pPr algn="l"/>
            <a:r>
              <a:rPr lang="en-US" sz="4800" dirty="0">
                <a:latin typeface="Times New Roman" panose="02020603050405020304" pitchFamily="18" charset="0"/>
                <a:cs typeface="Times New Roman" panose="02020603050405020304" pitchFamily="18" charset="0"/>
              </a:rPr>
              <a:t>Heavenly Father (HE who Exists) provide you with perfect love and fellowship – never leaving you – and give you sustenance, provision and friendship.</a:t>
            </a:r>
          </a:p>
        </p:txBody>
      </p:sp>
    </p:spTree>
    <p:extLst>
      <p:ext uri="{BB962C8B-B14F-4D97-AF65-F5344CB8AC3E}">
        <p14:creationId xmlns:p14="http://schemas.microsoft.com/office/powerpoint/2010/main" val="2322637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6622-7A26-4D62-B442-D6ADC14FF2FA}"/>
              </a:ext>
            </a:extLst>
          </p:cNvPr>
          <p:cNvSpPr>
            <a:spLocks noGrp="1"/>
          </p:cNvSpPr>
          <p:nvPr>
            <p:ph type="ctrTitle"/>
          </p:nvPr>
        </p:nvSpPr>
        <p:spPr>
          <a:xfrm>
            <a:off x="393895" y="182881"/>
            <a:ext cx="11563643" cy="1153550"/>
          </a:xfrm>
        </p:spPr>
        <p:txBody>
          <a:bodyPr>
            <a:noAutofit/>
          </a:bodyPr>
          <a:lstStyle/>
          <a:p>
            <a:pPr algn="l"/>
            <a:r>
              <a:rPr lang="en-US" sz="48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Lord life up His countenance upon you</a:t>
            </a:r>
          </a:p>
        </p:txBody>
      </p:sp>
      <p:sp>
        <p:nvSpPr>
          <p:cNvPr id="3" name="Subtitle 2">
            <a:extLst>
              <a:ext uri="{FF2B5EF4-FFF2-40B4-BE49-F238E27FC236}">
                <a16:creationId xmlns:a16="http://schemas.microsoft.com/office/drawing/2014/main" id="{B9DB9D99-5A3D-4787-83A7-C19DA1048636}"/>
              </a:ext>
            </a:extLst>
          </p:cNvPr>
          <p:cNvSpPr>
            <a:spLocks noGrp="1"/>
          </p:cNvSpPr>
          <p:nvPr>
            <p:ph type="subTitle" idx="1"/>
          </p:nvPr>
        </p:nvSpPr>
        <p:spPr>
          <a:xfrm>
            <a:off x="534571" y="1561513"/>
            <a:ext cx="11422967" cy="5113605"/>
          </a:xfrm>
        </p:spPr>
        <p:txBody>
          <a:bodyPr>
            <a:normAutofit/>
          </a:bodyPr>
          <a:lstStyle/>
          <a:p>
            <a:pPr algn="l"/>
            <a:r>
              <a:rPr lang="en-US" sz="4800" dirty="0">
                <a:latin typeface="Times New Roman" panose="02020603050405020304" pitchFamily="18" charset="0"/>
                <a:cs typeface="Times New Roman" panose="02020603050405020304" pitchFamily="18" charset="0"/>
              </a:rPr>
              <a:t>May </a:t>
            </a:r>
            <a:r>
              <a:rPr lang="en-US" sz="4800" dirty="0" err="1">
                <a:latin typeface="Times New Roman" panose="02020603050405020304" pitchFamily="18" charset="0"/>
                <a:cs typeface="Times New Roman" panose="02020603050405020304" pitchFamily="18" charset="0"/>
              </a:rPr>
              <a:t>YeHoVaH</a:t>
            </a:r>
            <a:r>
              <a:rPr lang="en-US" sz="4800" dirty="0">
                <a:latin typeface="Times New Roman" panose="02020603050405020304" pitchFamily="18" charset="0"/>
                <a:cs typeface="Times New Roman" panose="02020603050405020304" pitchFamily="18" charset="0"/>
              </a:rPr>
              <a:t>, or </a:t>
            </a:r>
            <a:r>
              <a:rPr lang="en-US" sz="4800" dirty="0" err="1">
                <a:latin typeface="Times New Roman" panose="02020603050405020304" pitchFamily="18" charset="0"/>
                <a:cs typeface="Times New Roman" panose="02020603050405020304" pitchFamily="18" charset="0"/>
              </a:rPr>
              <a:t>YaHWeh</a:t>
            </a:r>
            <a:r>
              <a:rPr lang="en-US" sz="4800" dirty="0">
                <a:latin typeface="Times New Roman" panose="02020603050405020304" pitchFamily="18" charset="0"/>
                <a:cs typeface="Times New Roman" panose="02020603050405020304" pitchFamily="18" charset="0"/>
              </a:rPr>
              <a:t>, your </a:t>
            </a:r>
          </a:p>
          <a:p>
            <a:pPr algn="l"/>
            <a:r>
              <a:rPr lang="en-US" sz="4800" dirty="0">
                <a:latin typeface="Times New Roman" panose="02020603050405020304" pitchFamily="18" charset="0"/>
                <a:cs typeface="Times New Roman" panose="02020603050405020304" pitchFamily="18" charset="0"/>
              </a:rPr>
              <a:t>Heavenly Father (HE who Exists) lift up    and carry His FULLNESS of being toward  you (</a:t>
            </a:r>
            <a:r>
              <a:rPr lang="en-US" sz="4800" i="1" dirty="0">
                <a:latin typeface="Times New Roman" panose="02020603050405020304" pitchFamily="18" charset="0"/>
                <a:cs typeface="Times New Roman" panose="02020603050405020304" pitchFamily="18" charset="0"/>
              </a:rPr>
              <a:t>bringing EVERYTHING that He is to your aid</a:t>
            </a:r>
            <a:r>
              <a:rPr lang="en-US" sz="4800" dirty="0">
                <a:latin typeface="Times New Roman" panose="02020603050405020304" pitchFamily="18" charset="0"/>
                <a:cs typeface="Times New Roman" panose="02020603050405020304" pitchFamily="18" charset="0"/>
              </a:rPr>
              <a:t>) supporting you with His DIVINE EMBRACE and His ENTIRE BEING.</a:t>
            </a:r>
          </a:p>
        </p:txBody>
      </p:sp>
    </p:spTree>
    <p:extLst>
      <p:ext uri="{BB962C8B-B14F-4D97-AF65-F5344CB8AC3E}">
        <p14:creationId xmlns:p14="http://schemas.microsoft.com/office/powerpoint/2010/main" val="389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6622-7A26-4D62-B442-D6ADC14FF2FA}"/>
              </a:ext>
            </a:extLst>
          </p:cNvPr>
          <p:cNvSpPr>
            <a:spLocks noGrp="1"/>
          </p:cNvSpPr>
          <p:nvPr>
            <p:ph type="ctrTitle"/>
          </p:nvPr>
        </p:nvSpPr>
        <p:spPr>
          <a:xfrm>
            <a:off x="393895" y="182881"/>
            <a:ext cx="11563643" cy="1153550"/>
          </a:xfrm>
        </p:spPr>
        <p:txBody>
          <a:bodyPr>
            <a:noAutofit/>
          </a:bodyPr>
          <a:lstStyle/>
          <a:p>
            <a:pPr algn="l"/>
            <a:r>
              <a:rPr lang="en-US"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give you peace</a:t>
            </a:r>
          </a:p>
        </p:txBody>
      </p:sp>
      <p:sp>
        <p:nvSpPr>
          <p:cNvPr id="3" name="Subtitle 2">
            <a:extLst>
              <a:ext uri="{FF2B5EF4-FFF2-40B4-BE49-F238E27FC236}">
                <a16:creationId xmlns:a16="http://schemas.microsoft.com/office/drawing/2014/main" id="{B9DB9D99-5A3D-4787-83A7-C19DA1048636}"/>
              </a:ext>
            </a:extLst>
          </p:cNvPr>
          <p:cNvSpPr>
            <a:spLocks noGrp="1"/>
          </p:cNvSpPr>
          <p:nvPr>
            <p:ph type="subTitle" idx="1"/>
          </p:nvPr>
        </p:nvSpPr>
        <p:spPr>
          <a:xfrm>
            <a:off x="534571" y="1561513"/>
            <a:ext cx="11422967" cy="5113605"/>
          </a:xfrm>
        </p:spPr>
        <p:txBody>
          <a:bodyPr>
            <a:normAutofit/>
          </a:bodyPr>
          <a:lstStyle/>
          <a:p>
            <a:pPr algn="l"/>
            <a:r>
              <a:rPr lang="en-US" sz="4800" dirty="0">
                <a:latin typeface="Times New Roman" panose="02020603050405020304" pitchFamily="18" charset="0"/>
                <a:cs typeface="Times New Roman" panose="02020603050405020304" pitchFamily="18" charset="0"/>
              </a:rPr>
              <a:t>May </a:t>
            </a:r>
            <a:r>
              <a:rPr lang="en-US" sz="4800" dirty="0" err="1">
                <a:latin typeface="Times New Roman" panose="02020603050405020304" pitchFamily="18" charset="0"/>
                <a:cs typeface="Times New Roman" panose="02020603050405020304" pitchFamily="18" charset="0"/>
              </a:rPr>
              <a:t>YeHoVaH</a:t>
            </a:r>
            <a:r>
              <a:rPr lang="en-US" sz="4800" dirty="0">
                <a:latin typeface="Times New Roman" panose="02020603050405020304" pitchFamily="18" charset="0"/>
                <a:cs typeface="Times New Roman" panose="02020603050405020304" pitchFamily="18" charset="0"/>
              </a:rPr>
              <a:t>, or </a:t>
            </a:r>
            <a:r>
              <a:rPr lang="en-US" sz="4800" dirty="0" err="1">
                <a:latin typeface="Times New Roman" panose="02020603050405020304" pitchFamily="18" charset="0"/>
                <a:cs typeface="Times New Roman" panose="02020603050405020304" pitchFamily="18" charset="0"/>
              </a:rPr>
              <a:t>YaHWeh</a:t>
            </a:r>
            <a:r>
              <a:rPr lang="en-US" sz="4800" dirty="0">
                <a:latin typeface="Times New Roman" panose="02020603050405020304" pitchFamily="18" charset="0"/>
                <a:cs typeface="Times New Roman" panose="02020603050405020304" pitchFamily="18" charset="0"/>
              </a:rPr>
              <a:t>, your </a:t>
            </a:r>
          </a:p>
          <a:p>
            <a:pPr algn="l"/>
            <a:r>
              <a:rPr lang="en-US" sz="4800" dirty="0">
                <a:latin typeface="Times New Roman" panose="02020603050405020304" pitchFamily="18" charset="0"/>
                <a:cs typeface="Times New Roman" panose="02020603050405020304" pitchFamily="18" charset="0"/>
              </a:rPr>
              <a:t>Heavenly Father (HE who Exists) set in </a:t>
            </a:r>
          </a:p>
          <a:p>
            <a:pPr algn="l"/>
            <a:r>
              <a:rPr lang="en-US" sz="4800" dirty="0">
                <a:latin typeface="Times New Roman" panose="02020603050405020304" pitchFamily="18" charset="0"/>
                <a:cs typeface="Times New Roman" panose="02020603050405020304" pitchFamily="18" charset="0"/>
              </a:rPr>
              <a:t>place all you need to be whole and complete so you can walk in victory, moment by moment, by the power of the Holy Spirit.</a:t>
            </a:r>
          </a:p>
        </p:txBody>
      </p:sp>
    </p:spTree>
    <p:extLst>
      <p:ext uri="{BB962C8B-B14F-4D97-AF65-F5344CB8AC3E}">
        <p14:creationId xmlns:p14="http://schemas.microsoft.com/office/powerpoint/2010/main" val="37256135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6622-7A26-4D62-B442-D6ADC14FF2FA}"/>
              </a:ext>
            </a:extLst>
          </p:cNvPr>
          <p:cNvSpPr>
            <a:spLocks noGrp="1"/>
          </p:cNvSpPr>
          <p:nvPr>
            <p:ph type="ctrTitle"/>
          </p:nvPr>
        </p:nvSpPr>
        <p:spPr>
          <a:xfrm>
            <a:off x="393895" y="182881"/>
            <a:ext cx="11563643" cy="1153550"/>
          </a:xfrm>
        </p:spPr>
        <p:txBody>
          <a:bodyPr>
            <a:noAutofit/>
          </a:bodyPr>
          <a:lstStyle/>
          <a:p>
            <a:pPr algn="l"/>
            <a:r>
              <a:rPr lang="en-US"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give you peace</a:t>
            </a:r>
          </a:p>
        </p:txBody>
      </p:sp>
      <p:sp>
        <p:nvSpPr>
          <p:cNvPr id="3" name="Subtitle 2">
            <a:extLst>
              <a:ext uri="{FF2B5EF4-FFF2-40B4-BE49-F238E27FC236}">
                <a16:creationId xmlns:a16="http://schemas.microsoft.com/office/drawing/2014/main" id="{B9DB9D99-5A3D-4787-83A7-C19DA1048636}"/>
              </a:ext>
            </a:extLst>
          </p:cNvPr>
          <p:cNvSpPr>
            <a:spLocks noGrp="1"/>
          </p:cNvSpPr>
          <p:nvPr>
            <p:ph type="subTitle" idx="1"/>
          </p:nvPr>
        </p:nvSpPr>
        <p:spPr>
          <a:xfrm>
            <a:off x="534571" y="1561513"/>
            <a:ext cx="11183817" cy="5113605"/>
          </a:xfrm>
        </p:spPr>
        <p:txBody>
          <a:bodyPr>
            <a:normAutofit/>
          </a:bodyPr>
          <a:lstStyle/>
          <a:p>
            <a:pPr algn="l"/>
            <a:r>
              <a:rPr lang="en-US" sz="4800" dirty="0">
                <a:latin typeface="Times New Roman" panose="02020603050405020304" pitchFamily="18" charset="0"/>
                <a:cs typeface="Times New Roman" panose="02020603050405020304" pitchFamily="18" charset="0"/>
              </a:rPr>
              <a:t>May HE give you supernatural health, supernatural peace, welfare, safety, soundness, tranquility, prosperity, </a:t>
            </a:r>
          </a:p>
          <a:p>
            <a:pPr algn="l"/>
            <a:r>
              <a:rPr lang="en-US" sz="4800" dirty="0">
                <a:latin typeface="Times New Roman" panose="02020603050405020304" pitchFamily="18" charset="0"/>
                <a:cs typeface="Times New Roman" panose="02020603050405020304" pitchFamily="18" charset="0"/>
              </a:rPr>
              <a:t>perfection, fullness, rest, harmony, as      well as, the absence of agitation and discord.</a:t>
            </a:r>
          </a:p>
        </p:txBody>
      </p:sp>
    </p:spTree>
    <p:extLst>
      <p:ext uri="{BB962C8B-B14F-4D97-AF65-F5344CB8AC3E}">
        <p14:creationId xmlns:p14="http://schemas.microsoft.com/office/powerpoint/2010/main" val="1924803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6622-7A26-4D62-B442-D6ADC14FF2FA}"/>
              </a:ext>
            </a:extLst>
          </p:cNvPr>
          <p:cNvSpPr>
            <a:spLocks noGrp="1"/>
          </p:cNvSpPr>
          <p:nvPr>
            <p:ph type="ctrTitle"/>
          </p:nvPr>
        </p:nvSpPr>
        <p:spPr>
          <a:xfrm>
            <a:off x="1457739" y="235890"/>
            <a:ext cx="10005390" cy="3951798"/>
          </a:xfrm>
        </p:spPr>
        <p:txBody>
          <a:bodyPr>
            <a:normAutofit/>
          </a:bodyPr>
          <a:lstStyle/>
          <a:p>
            <a:pPr algn="l"/>
            <a:r>
              <a:rPr lang="en-US" sz="66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HAPPY FATHER’S DAY</a:t>
            </a:r>
          </a:p>
        </p:txBody>
      </p:sp>
    </p:spTree>
    <p:extLst>
      <p:ext uri="{BB962C8B-B14F-4D97-AF65-F5344CB8AC3E}">
        <p14:creationId xmlns:p14="http://schemas.microsoft.com/office/powerpoint/2010/main" val="23160681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6622-7A26-4D62-B442-D6ADC14FF2FA}"/>
              </a:ext>
            </a:extLst>
          </p:cNvPr>
          <p:cNvSpPr>
            <a:spLocks noGrp="1"/>
          </p:cNvSpPr>
          <p:nvPr>
            <p:ph type="ctrTitle"/>
          </p:nvPr>
        </p:nvSpPr>
        <p:spPr>
          <a:xfrm>
            <a:off x="993912" y="450574"/>
            <a:ext cx="10230679" cy="861391"/>
          </a:xfrm>
        </p:spPr>
        <p:txBody>
          <a:bodyPr>
            <a:normAutofit fontScale="90000"/>
          </a:bodyPr>
          <a:lstStyle/>
          <a:p>
            <a:r>
              <a:rPr lang="en-US"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ACTS 2 EXPERIENCE</a:t>
            </a:r>
          </a:p>
        </p:txBody>
      </p:sp>
      <p:sp>
        <p:nvSpPr>
          <p:cNvPr id="3" name="TextBox 2">
            <a:extLst>
              <a:ext uri="{FF2B5EF4-FFF2-40B4-BE49-F238E27FC236}">
                <a16:creationId xmlns:a16="http://schemas.microsoft.com/office/drawing/2014/main" id="{E23034EE-F423-4B6E-9976-7ED4FF5B84EC}"/>
              </a:ext>
            </a:extLst>
          </p:cNvPr>
          <p:cNvSpPr txBox="1"/>
          <p:nvPr/>
        </p:nvSpPr>
        <p:spPr>
          <a:xfrm>
            <a:off x="689112" y="1775792"/>
            <a:ext cx="10919792" cy="4708981"/>
          </a:xfrm>
          <a:prstGeom prst="rect">
            <a:avLst/>
          </a:prstGeom>
          <a:noFill/>
        </p:spPr>
        <p:txBody>
          <a:bodyPr wrap="square" rtlCol="0">
            <a:spAutoFit/>
          </a:bodyPr>
          <a:lstStyle/>
          <a:p>
            <a:r>
              <a:rPr lang="en-US" sz="6000" dirty="0">
                <a:latin typeface="Times New Roman" panose="02020603050405020304" pitchFamily="18" charset="0"/>
                <a:cs typeface="Times New Roman" panose="02020603050405020304" pitchFamily="18" charset="0"/>
              </a:rPr>
              <a:t>Dunamis: (</a:t>
            </a:r>
            <a:r>
              <a:rPr lang="en-US" sz="6000" dirty="0" err="1">
                <a:latin typeface="Times New Roman" panose="02020603050405020304" pitchFamily="18" charset="0"/>
                <a:cs typeface="Times New Roman" panose="02020603050405020304" pitchFamily="18" charset="0"/>
              </a:rPr>
              <a:t>Grk</a:t>
            </a:r>
            <a:r>
              <a:rPr lang="en-US" sz="6000" dirty="0">
                <a:latin typeface="Times New Roman" panose="02020603050405020304" pitchFamily="18" charset="0"/>
                <a:cs typeface="Times New Roman" panose="02020603050405020304" pitchFamily="18" charset="0"/>
              </a:rPr>
              <a:t>) a. inherent power, power residing in a thing by virtue of its nature, or which a person or thing exerts and puts forth. b. power to perform miracles</a:t>
            </a:r>
          </a:p>
        </p:txBody>
      </p:sp>
    </p:spTree>
    <p:extLst>
      <p:ext uri="{BB962C8B-B14F-4D97-AF65-F5344CB8AC3E}">
        <p14:creationId xmlns:p14="http://schemas.microsoft.com/office/powerpoint/2010/main" val="1514679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6622-7A26-4D62-B442-D6ADC14FF2FA}"/>
              </a:ext>
            </a:extLst>
          </p:cNvPr>
          <p:cNvSpPr>
            <a:spLocks noGrp="1"/>
          </p:cNvSpPr>
          <p:nvPr>
            <p:ph type="ctrTitle"/>
          </p:nvPr>
        </p:nvSpPr>
        <p:spPr>
          <a:xfrm>
            <a:off x="993912" y="1762538"/>
            <a:ext cx="10230679" cy="3114262"/>
          </a:xfrm>
        </p:spPr>
        <p:txBody>
          <a:bodyPr>
            <a:noAutofit/>
          </a:bodyPr>
          <a:lstStyle/>
          <a:p>
            <a:r>
              <a:rPr lang="en-US"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ACTS 2:14-40</a:t>
            </a:r>
            <a:br>
              <a:rPr lang="en-US"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br>
              <a:rPr lang="en-US"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LISTEN UP!</a:t>
            </a:r>
          </a:p>
        </p:txBody>
      </p:sp>
    </p:spTree>
    <p:extLst>
      <p:ext uri="{BB962C8B-B14F-4D97-AF65-F5344CB8AC3E}">
        <p14:creationId xmlns:p14="http://schemas.microsoft.com/office/powerpoint/2010/main" val="3522801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6622-7A26-4D62-B442-D6ADC14FF2FA}"/>
              </a:ext>
            </a:extLst>
          </p:cNvPr>
          <p:cNvSpPr>
            <a:spLocks noGrp="1"/>
          </p:cNvSpPr>
          <p:nvPr>
            <p:ph type="ctrTitle"/>
          </p:nvPr>
        </p:nvSpPr>
        <p:spPr>
          <a:xfrm>
            <a:off x="623088" y="195943"/>
            <a:ext cx="11476383" cy="7037613"/>
          </a:xfrm>
        </p:spPr>
        <p:txBody>
          <a:bodyPr>
            <a:noAutofit/>
          </a:bodyPr>
          <a:lstStyle/>
          <a:p>
            <a:pPr algn="l"/>
            <a:r>
              <a:rPr lang="en-US"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JOHN 15: Abiding in the Vine</a:t>
            </a:r>
            <a:br>
              <a:rPr lang="en-US"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br>
              <a:rPr lang="en-US"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US" sz="54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15:7-8 “IF” you abide in me and my words abide in you, ask whatever you wish and it shall be done for you.  IN THIS My </a:t>
            </a:r>
            <a:r>
              <a:rPr lang="en-US" sz="54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Fahter</a:t>
            </a:r>
            <a:r>
              <a:rPr lang="en-US" sz="54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is glorified, and that you bear much fruit and so prove to be my disciples.</a:t>
            </a:r>
            <a:br>
              <a:rPr lang="en-US"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endParaRPr lang="en-US"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12157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6622-7A26-4D62-B442-D6ADC14FF2FA}"/>
              </a:ext>
            </a:extLst>
          </p:cNvPr>
          <p:cNvSpPr>
            <a:spLocks noGrp="1"/>
          </p:cNvSpPr>
          <p:nvPr>
            <p:ph type="ctrTitle"/>
          </p:nvPr>
        </p:nvSpPr>
        <p:spPr>
          <a:xfrm>
            <a:off x="647114" y="182881"/>
            <a:ext cx="10020886" cy="970670"/>
          </a:xfrm>
        </p:spPr>
        <p:txBody>
          <a:bodyPr>
            <a:normAutofit fontScale="90000"/>
          </a:bodyPr>
          <a:lstStyle/>
          <a:p>
            <a:pPr algn="l"/>
            <a:r>
              <a:rPr lang="en-US"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Priestly Blessings: Num. 6:22-27</a:t>
            </a:r>
          </a:p>
        </p:txBody>
      </p:sp>
      <p:sp>
        <p:nvSpPr>
          <p:cNvPr id="3" name="Subtitle 2">
            <a:extLst>
              <a:ext uri="{FF2B5EF4-FFF2-40B4-BE49-F238E27FC236}">
                <a16:creationId xmlns:a16="http://schemas.microsoft.com/office/drawing/2014/main" id="{B9DB9D99-5A3D-4787-83A7-C19DA1048636}"/>
              </a:ext>
            </a:extLst>
          </p:cNvPr>
          <p:cNvSpPr>
            <a:spLocks noGrp="1"/>
          </p:cNvSpPr>
          <p:nvPr>
            <p:ph type="subTitle" idx="1"/>
          </p:nvPr>
        </p:nvSpPr>
        <p:spPr>
          <a:xfrm>
            <a:off x="534571" y="1153551"/>
            <a:ext cx="11422967" cy="5521567"/>
          </a:xfrm>
        </p:spPr>
        <p:txBody>
          <a:bodyPr>
            <a:noAutofit/>
          </a:bodyPr>
          <a:lstStyle/>
          <a:p>
            <a:pPr algn="l"/>
            <a:r>
              <a:rPr lang="en-US" sz="6000" dirty="0">
                <a:latin typeface="Times New Roman" panose="02020603050405020304" pitchFamily="18" charset="0"/>
                <a:cs typeface="Times New Roman" panose="02020603050405020304" pitchFamily="18" charset="0"/>
              </a:rPr>
              <a:t>And the </a:t>
            </a:r>
            <a:r>
              <a:rPr lang="en-US" sz="6000" cap="small" dirty="0">
                <a:latin typeface="Times New Roman" panose="02020603050405020304" pitchFamily="18" charset="0"/>
                <a:cs typeface="Times New Roman" panose="02020603050405020304" pitchFamily="18" charset="0"/>
              </a:rPr>
              <a:t>Lord</a:t>
            </a:r>
            <a:r>
              <a:rPr lang="en-US" sz="6000" dirty="0">
                <a:latin typeface="Times New Roman" panose="02020603050405020304" pitchFamily="18" charset="0"/>
                <a:cs typeface="Times New Roman" panose="02020603050405020304" pitchFamily="18" charset="0"/>
              </a:rPr>
              <a:t> spoke to Moses, saying: “Speak to Aaron and his sons, saying, ‘This is the way you shall bless the children of Israel. Say to them: </a:t>
            </a:r>
            <a:r>
              <a:rPr lang="en-US" sz="6000" b="1" baseline="30000" dirty="0">
                <a:latin typeface="Times New Roman" panose="02020603050405020304" pitchFamily="18" charset="0"/>
                <a:cs typeface="Times New Roman" panose="02020603050405020304" pitchFamily="18" charset="0"/>
              </a:rPr>
              <a:t> </a:t>
            </a:r>
            <a:r>
              <a:rPr lang="en-US" sz="6000" dirty="0">
                <a:latin typeface="Times New Roman" panose="02020603050405020304" pitchFamily="18" charset="0"/>
                <a:cs typeface="Times New Roman" panose="02020603050405020304" pitchFamily="18" charset="0"/>
              </a:rPr>
              <a:t>“The </a:t>
            </a:r>
            <a:r>
              <a:rPr lang="en-US" sz="6000" cap="small" dirty="0">
                <a:latin typeface="Times New Roman" panose="02020603050405020304" pitchFamily="18" charset="0"/>
                <a:cs typeface="Times New Roman" panose="02020603050405020304" pitchFamily="18" charset="0"/>
              </a:rPr>
              <a:t>Lord</a:t>
            </a:r>
            <a:r>
              <a:rPr lang="en-US" sz="6000" dirty="0">
                <a:latin typeface="Times New Roman" panose="02020603050405020304" pitchFamily="18" charset="0"/>
                <a:cs typeface="Times New Roman" panose="02020603050405020304" pitchFamily="18" charset="0"/>
              </a:rPr>
              <a:t> bless you and keep you;</a:t>
            </a:r>
          </a:p>
        </p:txBody>
      </p:sp>
    </p:spTree>
    <p:extLst>
      <p:ext uri="{BB962C8B-B14F-4D97-AF65-F5344CB8AC3E}">
        <p14:creationId xmlns:p14="http://schemas.microsoft.com/office/powerpoint/2010/main" val="39747009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17000" b="-17000"/>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9DB9D99-5A3D-4787-83A7-C19DA1048636}"/>
              </a:ext>
            </a:extLst>
          </p:cNvPr>
          <p:cNvSpPr>
            <a:spLocks noGrp="1"/>
          </p:cNvSpPr>
          <p:nvPr>
            <p:ph type="subTitle" idx="1"/>
          </p:nvPr>
        </p:nvSpPr>
        <p:spPr>
          <a:xfrm>
            <a:off x="548639" y="689317"/>
            <a:ext cx="11422967" cy="5760719"/>
          </a:xfrm>
        </p:spPr>
        <p:txBody>
          <a:bodyPr>
            <a:noAutofit/>
          </a:bodyPr>
          <a:lstStyle/>
          <a:p>
            <a:pPr algn="l"/>
            <a:r>
              <a:rPr lang="en-US" sz="6000" dirty="0">
                <a:latin typeface="Times New Roman" panose="02020603050405020304" pitchFamily="18" charset="0"/>
                <a:cs typeface="Times New Roman" panose="02020603050405020304" pitchFamily="18" charset="0"/>
              </a:rPr>
              <a:t>The </a:t>
            </a:r>
            <a:r>
              <a:rPr lang="en-US" sz="6000" cap="small" dirty="0">
                <a:latin typeface="Times New Roman" panose="02020603050405020304" pitchFamily="18" charset="0"/>
                <a:cs typeface="Times New Roman" panose="02020603050405020304" pitchFamily="18" charset="0"/>
              </a:rPr>
              <a:t>Lord</a:t>
            </a:r>
            <a:r>
              <a:rPr lang="en-US" sz="6000" dirty="0">
                <a:latin typeface="Times New Roman" panose="02020603050405020304" pitchFamily="18" charset="0"/>
                <a:cs typeface="Times New Roman" panose="02020603050405020304" pitchFamily="18" charset="0"/>
              </a:rPr>
              <a:t> make His face shine upon you, And be gracious to you;</a:t>
            </a:r>
            <a:br>
              <a:rPr lang="en-US" sz="6000" dirty="0">
                <a:latin typeface="Times New Roman" panose="02020603050405020304" pitchFamily="18" charset="0"/>
                <a:cs typeface="Times New Roman" panose="02020603050405020304" pitchFamily="18" charset="0"/>
              </a:rPr>
            </a:br>
            <a:r>
              <a:rPr lang="en-US" sz="6000" dirty="0">
                <a:latin typeface="Times New Roman" panose="02020603050405020304" pitchFamily="18" charset="0"/>
                <a:cs typeface="Times New Roman" panose="02020603050405020304" pitchFamily="18" charset="0"/>
              </a:rPr>
              <a:t>The </a:t>
            </a:r>
            <a:r>
              <a:rPr lang="en-US" sz="6000" cap="small" dirty="0">
                <a:latin typeface="Times New Roman" panose="02020603050405020304" pitchFamily="18" charset="0"/>
                <a:cs typeface="Times New Roman" panose="02020603050405020304" pitchFamily="18" charset="0"/>
              </a:rPr>
              <a:t>Lord</a:t>
            </a:r>
            <a:r>
              <a:rPr lang="en-US" sz="6000" dirty="0">
                <a:latin typeface="Times New Roman" panose="02020603050405020304" pitchFamily="18" charset="0"/>
                <a:cs typeface="Times New Roman" panose="02020603050405020304" pitchFamily="18" charset="0"/>
              </a:rPr>
              <a:t> lift up His countenance upon you, And give you peace.” ’</a:t>
            </a:r>
          </a:p>
          <a:p>
            <a:pPr algn="l"/>
            <a:r>
              <a:rPr lang="en-US" sz="6000" dirty="0">
                <a:latin typeface="Times New Roman" panose="02020603050405020304" pitchFamily="18" charset="0"/>
                <a:cs typeface="Times New Roman" panose="02020603050405020304" pitchFamily="18" charset="0"/>
              </a:rPr>
              <a:t>“So they shall put My name on the children of Israel, and I will bless them.”</a:t>
            </a:r>
          </a:p>
        </p:txBody>
      </p:sp>
    </p:spTree>
    <p:extLst>
      <p:ext uri="{BB962C8B-B14F-4D97-AF65-F5344CB8AC3E}">
        <p14:creationId xmlns:p14="http://schemas.microsoft.com/office/powerpoint/2010/main" val="1464395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6622-7A26-4D62-B442-D6ADC14FF2FA}"/>
              </a:ext>
            </a:extLst>
          </p:cNvPr>
          <p:cNvSpPr>
            <a:spLocks noGrp="1"/>
          </p:cNvSpPr>
          <p:nvPr>
            <p:ph type="ctrTitle"/>
          </p:nvPr>
        </p:nvSpPr>
        <p:spPr>
          <a:xfrm>
            <a:off x="647114" y="182881"/>
            <a:ext cx="10020886" cy="1153550"/>
          </a:xfrm>
        </p:spPr>
        <p:txBody>
          <a:bodyPr>
            <a:normAutofit/>
          </a:bodyPr>
          <a:lstStyle/>
          <a:p>
            <a:pPr algn="l"/>
            <a:r>
              <a:rPr lang="en-US"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Lord bless you</a:t>
            </a:r>
          </a:p>
        </p:txBody>
      </p:sp>
      <p:sp>
        <p:nvSpPr>
          <p:cNvPr id="3" name="Subtitle 2">
            <a:extLst>
              <a:ext uri="{FF2B5EF4-FFF2-40B4-BE49-F238E27FC236}">
                <a16:creationId xmlns:a16="http://schemas.microsoft.com/office/drawing/2014/main" id="{B9DB9D99-5A3D-4787-83A7-C19DA1048636}"/>
              </a:ext>
            </a:extLst>
          </p:cNvPr>
          <p:cNvSpPr>
            <a:spLocks noGrp="1"/>
          </p:cNvSpPr>
          <p:nvPr>
            <p:ph type="subTitle" idx="1"/>
          </p:nvPr>
        </p:nvSpPr>
        <p:spPr>
          <a:xfrm>
            <a:off x="534571" y="1561513"/>
            <a:ext cx="11422967" cy="5113605"/>
          </a:xfrm>
        </p:spPr>
        <p:txBody>
          <a:bodyPr>
            <a:normAutofit/>
          </a:bodyPr>
          <a:lstStyle/>
          <a:p>
            <a:pPr algn="l"/>
            <a:r>
              <a:rPr lang="en-US" sz="4800" dirty="0">
                <a:latin typeface="Times New Roman" panose="02020603050405020304" pitchFamily="18" charset="0"/>
                <a:cs typeface="Times New Roman" panose="02020603050405020304" pitchFamily="18" charset="0"/>
              </a:rPr>
              <a:t>May </a:t>
            </a:r>
            <a:r>
              <a:rPr lang="en-US" sz="4800" dirty="0" err="1">
                <a:latin typeface="Times New Roman" panose="02020603050405020304" pitchFamily="18" charset="0"/>
                <a:cs typeface="Times New Roman" panose="02020603050405020304" pitchFamily="18" charset="0"/>
              </a:rPr>
              <a:t>YeHoVaH</a:t>
            </a:r>
            <a:r>
              <a:rPr lang="en-US" sz="4800" dirty="0">
                <a:latin typeface="Times New Roman" panose="02020603050405020304" pitchFamily="18" charset="0"/>
                <a:cs typeface="Times New Roman" panose="02020603050405020304" pitchFamily="18" charset="0"/>
              </a:rPr>
              <a:t>, or </a:t>
            </a:r>
            <a:r>
              <a:rPr lang="en-US" sz="4800" dirty="0" err="1">
                <a:latin typeface="Times New Roman" panose="02020603050405020304" pitchFamily="18" charset="0"/>
                <a:cs typeface="Times New Roman" panose="02020603050405020304" pitchFamily="18" charset="0"/>
              </a:rPr>
              <a:t>YaHWeh</a:t>
            </a:r>
            <a:r>
              <a:rPr lang="en-US" sz="4800" dirty="0">
                <a:latin typeface="Times New Roman" panose="02020603050405020304" pitchFamily="18" charset="0"/>
                <a:cs typeface="Times New Roman" panose="02020603050405020304" pitchFamily="18" charset="0"/>
              </a:rPr>
              <a:t>, your </a:t>
            </a:r>
          </a:p>
          <a:p>
            <a:pPr algn="l"/>
            <a:r>
              <a:rPr lang="en-US" sz="4800" dirty="0">
                <a:latin typeface="Times New Roman" panose="02020603050405020304" pitchFamily="18" charset="0"/>
                <a:cs typeface="Times New Roman" panose="02020603050405020304" pitchFamily="18" charset="0"/>
              </a:rPr>
              <a:t>Heavenly Father (HE who Exists) kneel </a:t>
            </a:r>
          </a:p>
          <a:p>
            <a:pPr algn="l"/>
            <a:r>
              <a:rPr lang="en-US" sz="4800" dirty="0">
                <a:latin typeface="Times New Roman" panose="02020603050405020304" pitchFamily="18" charset="0"/>
                <a:cs typeface="Times New Roman" panose="02020603050405020304" pitchFamily="18" charset="0"/>
              </a:rPr>
              <a:t>before you making Himself available to you (</a:t>
            </a:r>
            <a:r>
              <a:rPr lang="en-US" sz="4800" i="1" dirty="0">
                <a:latin typeface="Times New Roman" panose="02020603050405020304" pitchFamily="18" charset="0"/>
                <a:cs typeface="Times New Roman" panose="02020603050405020304" pitchFamily="18" charset="0"/>
              </a:rPr>
              <a:t>like a good Father kneeling before His child</a:t>
            </a:r>
            <a:r>
              <a:rPr lang="en-US" sz="4800" dirty="0">
                <a:latin typeface="Times New Roman" panose="02020603050405020304" pitchFamily="18" charset="0"/>
                <a:cs typeface="Times New Roman" panose="02020603050405020304" pitchFamily="18" charset="0"/>
              </a:rPr>
              <a:t>) in order to minister and bestow His gifts </a:t>
            </a:r>
          </a:p>
          <a:p>
            <a:pPr algn="l"/>
            <a:r>
              <a:rPr lang="en-US" sz="4800" dirty="0">
                <a:latin typeface="Times New Roman" panose="02020603050405020304" pitchFamily="18" charset="0"/>
                <a:cs typeface="Times New Roman" panose="02020603050405020304" pitchFamily="18" charset="0"/>
              </a:rPr>
              <a:t>and promises.</a:t>
            </a:r>
          </a:p>
        </p:txBody>
      </p:sp>
    </p:spTree>
    <p:extLst>
      <p:ext uri="{BB962C8B-B14F-4D97-AF65-F5344CB8AC3E}">
        <p14:creationId xmlns:p14="http://schemas.microsoft.com/office/powerpoint/2010/main" val="4146330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6622-7A26-4D62-B442-D6ADC14FF2FA}"/>
              </a:ext>
            </a:extLst>
          </p:cNvPr>
          <p:cNvSpPr>
            <a:spLocks noGrp="1"/>
          </p:cNvSpPr>
          <p:nvPr>
            <p:ph type="ctrTitle"/>
          </p:nvPr>
        </p:nvSpPr>
        <p:spPr>
          <a:xfrm>
            <a:off x="633046" y="182881"/>
            <a:ext cx="10034954" cy="1153550"/>
          </a:xfrm>
        </p:spPr>
        <p:txBody>
          <a:bodyPr/>
          <a:lstStyle/>
          <a:p>
            <a:pPr algn="l"/>
            <a:r>
              <a:rPr lang="en-US"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And keep you…</a:t>
            </a:r>
          </a:p>
        </p:txBody>
      </p:sp>
      <p:sp>
        <p:nvSpPr>
          <p:cNvPr id="3" name="Subtitle 2">
            <a:extLst>
              <a:ext uri="{FF2B5EF4-FFF2-40B4-BE49-F238E27FC236}">
                <a16:creationId xmlns:a16="http://schemas.microsoft.com/office/drawing/2014/main" id="{B9DB9D99-5A3D-4787-83A7-C19DA1048636}"/>
              </a:ext>
            </a:extLst>
          </p:cNvPr>
          <p:cNvSpPr>
            <a:spLocks noGrp="1"/>
          </p:cNvSpPr>
          <p:nvPr>
            <p:ph type="subTitle" idx="1"/>
          </p:nvPr>
        </p:nvSpPr>
        <p:spPr>
          <a:xfrm>
            <a:off x="633046" y="1561513"/>
            <a:ext cx="11324492" cy="5113605"/>
          </a:xfrm>
        </p:spPr>
        <p:txBody>
          <a:bodyPr>
            <a:normAutofit/>
          </a:bodyPr>
          <a:lstStyle/>
          <a:p>
            <a:pPr algn="l"/>
            <a:r>
              <a:rPr lang="en-US" sz="4800" dirty="0">
                <a:latin typeface="Times New Roman" panose="02020603050405020304" pitchFamily="18" charset="0"/>
                <a:cs typeface="Times New Roman" panose="02020603050405020304" pitchFamily="18" charset="0"/>
              </a:rPr>
              <a:t>May </a:t>
            </a:r>
            <a:r>
              <a:rPr lang="en-US" sz="4800" dirty="0" err="1">
                <a:latin typeface="Times New Roman" panose="02020603050405020304" pitchFamily="18" charset="0"/>
                <a:cs typeface="Times New Roman" panose="02020603050405020304" pitchFamily="18" charset="0"/>
              </a:rPr>
              <a:t>YeHoVaH</a:t>
            </a:r>
            <a:r>
              <a:rPr lang="en-US" sz="4800" dirty="0">
                <a:latin typeface="Times New Roman" panose="02020603050405020304" pitchFamily="18" charset="0"/>
                <a:cs typeface="Times New Roman" panose="02020603050405020304" pitchFamily="18" charset="0"/>
              </a:rPr>
              <a:t>, or </a:t>
            </a:r>
            <a:r>
              <a:rPr lang="en-US" sz="4800" dirty="0" err="1">
                <a:latin typeface="Times New Roman" panose="02020603050405020304" pitchFamily="18" charset="0"/>
                <a:cs typeface="Times New Roman" panose="02020603050405020304" pitchFamily="18" charset="0"/>
              </a:rPr>
              <a:t>YaHWeh</a:t>
            </a:r>
            <a:r>
              <a:rPr lang="en-US" sz="4800" dirty="0">
                <a:latin typeface="Times New Roman" panose="02020603050405020304" pitchFamily="18" charset="0"/>
                <a:cs typeface="Times New Roman" panose="02020603050405020304" pitchFamily="18" charset="0"/>
              </a:rPr>
              <a:t>, your </a:t>
            </a:r>
          </a:p>
          <a:p>
            <a:pPr algn="l"/>
            <a:r>
              <a:rPr lang="en-US" sz="4800" dirty="0">
                <a:latin typeface="Times New Roman" panose="02020603050405020304" pitchFamily="18" charset="0"/>
                <a:cs typeface="Times New Roman" panose="02020603050405020304" pitchFamily="18" charset="0"/>
              </a:rPr>
              <a:t>Heavenly Father (HE who Exists) guard    you with a hedge of thorny protection        that will prevent </a:t>
            </a:r>
            <a:r>
              <a:rPr lang="en-US" sz="4800" dirty="0" err="1">
                <a:latin typeface="Times New Roman" panose="02020603050405020304" pitchFamily="18" charset="0"/>
                <a:cs typeface="Times New Roman" panose="02020603050405020304" pitchFamily="18" charset="0"/>
              </a:rPr>
              <a:t>satan</a:t>
            </a:r>
            <a:r>
              <a:rPr lang="en-US" sz="4800" dirty="0">
                <a:latin typeface="Times New Roman" panose="02020603050405020304" pitchFamily="18" charset="0"/>
                <a:cs typeface="Times New Roman" panose="02020603050405020304" pitchFamily="18" charset="0"/>
              </a:rPr>
              <a:t> and all your enemies from harming your body, soul, mind          and spirit, your loved-ones and all </a:t>
            </a:r>
          </a:p>
          <a:p>
            <a:pPr algn="l"/>
            <a:r>
              <a:rPr lang="en-US" sz="4800" dirty="0">
                <a:latin typeface="Times New Roman" panose="02020603050405020304" pitchFamily="18" charset="0"/>
                <a:cs typeface="Times New Roman" panose="02020603050405020304" pitchFamily="18" charset="0"/>
              </a:rPr>
              <a:t>your possessions.</a:t>
            </a:r>
          </a:p>
        </p:txBody>
      </p:sp>
    </p:spTree>
    <p:extLst>
      <p:ext uri="{BB962C8B-B14F-4D97-AF65-F5344CB8AC3E}">
        <p14:creationId xmlns:p14="http://schemas.microsoft.com/office/powerpoint/2010/main" val="1044585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837473B0-CC2E-450A-ABE3-18F120FF3D39}">
                <a1611:picAttrSrcUrl xmlns:a1611="http://schemas.microsoft.com/office/drawing/2016/11/main" r:id="rId3"/>
              </a:ext>
            </a:extLst>
          </a:blip>
          <a:srcRect/>
          <a:stretch>
            <a:fillRect t="-17000" b="-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6622-7A26-4D62-B442-D6ADC14FF2FA}"/>
              </a:ext>
            </a:extLst>
          </p:cNvPr>
          <p:cNvSpPr>
            <a:spLocks noGrp="1"/>
          </p:cNvSpPr>
          <p:nvPr>
            <p:ph type="ctrTitle"/>
          </p:nvPr>
        </p:nvSpPr>
        <p:spPr>
          <a:xfrm>
            <a:off x="351691" y="182881"/>
            <a:ext cx="11840309" cy="1153550"/>
          </a:xfrm>
        </p:spPr>
        <p:txBody>
          <a:bodyPr>
            <a:noAutofit/>
          </a:bodyPr>
          <a:lstStyle/>
          <a:p>
            <a:r>
              <a:rPr lang="en-US" sz="5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Lord make His face to shine upon you</a:t>
            </a:r>
          </a:p>
        </p:txBody>
      </p:sp>
      <p:sp>
        <p:nvSpPr>
          <p:cNvPr id="3" name="Subtitle 2">
            <a:extLst>
              <a:ext uri="{FF2B5EF4-FFF2-40B4-BE49-F238E27FC236}">
                <a16:creationId xmlns:a16="http://schemas.microsoft.com/office/drawing/2014/main" id="{B9DB9D99-5A3D-4787-83A7-C19DA1048636}"/>
              </a:ext>
            </a:extLst>
          </p:cNvPr>
          <p:cNvSpPr>
            <a:spLocks noGrp="1"/>
          </p:cNvSpPr>
          <p:nvPr>
            <p:ph type="subTitle" idx="1"/>
          </p:nvPr>
        </p:nvSpPr>
        <p:spPr>
          <a:xfrm>
            <a:off x="351691" y="1561513"/>
            <a:ext cx="11605848" cy="5113605"/>
          </a:xfrm>
        </p:spPr>
        <p:txBody>
          <a:bodyPr>
            <a:normAutofit/>
          </a:bodyPr>
          <a:lstStyle/>
          <a:p>
            <a:pPr algn="l"/>
            <a:r>
              <a:rPr lang="en-US" sz="4800" dirty="0">
                <a:latin typeface="Times New Roman" panose="02020603050405020304" pitchFamily="18" charset="0"/>
                <a:cs typeface="Times New Roman" panose="02020603050405020304" pitchFamily="18" charset="0"/>
              </a:rPr>
              <a:t>May </a:t>
            </a:r>
            <a:r>
              <a:rPr lang="en-US" sz="4800" dirty="0" err="1">
                <a:latin typeface="Times New Roman" panose="02020603050405020304" pitchFamily="18" charset="0"/>
                <a:cs typeface="Times New Roman" panose="02020603050405020304" pitchFamily="18" charset="0"/>
              </a:rPr>
              <a:t>YeHoVaH</a:t>
            </a:r>
            <a:r>
              <a:rPr lang="en-US" sz="4800" dirty="0">
                <a:latin typeface="Times New Roman" panose="02020603050405020304" pitchFamily="18" charset="0"/>
                <a:cs typeface="Times New Roman" panose="02020603050405020304" pitchFamily="18" charset="0"/>
              </a:rPr>
              <a:t>, or </a:t>
            </a:r>
            <a:r>
              <a:rPr lang="en-US" sz="4800" dirty="0" err="1">
                <a:latin typeface="Times New Roman" panose="02020603050405020304" pitchFamily="18" charset="0"/>
                <a:cs typeface="Times New Roman" panose="02020603050405020304" pitchFamily="18" charset="0"/>
              </a:rPr>
              <a:t>YaHWeh</a:t>
            </a:r>
            <a:r>
              <a:rPr lang="en-US" sz="4800" dirty="0">
                <a:latin typeface="Times New Roman" panose="02020603050405020304" pitchFamily="18" charset="0"/>
                <a:cs typeface="Times New Roman" panose="02020603050405020304" pitchFamily="18" charset="0"/>
              </a:rPr>
              <a:t>, your </a:t>
            </a:r>
          </a:p>
          <a:p>
            <a:pPr algn="l"/>
            <a:r>
              <a:rPr lang="en-US" sz="4800" dirty="0">
                <a:latin typeface="Times New Roman" panose="02020603050405020304" pitchFamily="18" charset="0"/>
                <a:cs typeface="Times New Roman" panose="02020603050405020304" pitchFamily="18" charset="0"/>
              </a:rPr>
              <a:t>Heavenly Father (HE who Exists) illuminate the wholeness of His being toward you – continually – bringing you to order so that </a:t>
            </a:r>
          </a:p>
          <a:p>
            <a:pPr algn="l"/>
            <a:r>
              <a:rPr lang="en-US" sz="4800" dirty="0">
                <a:latin typeface="Times New Roman" panose="02020603050405020304" pitchFamily="18" charset="0"/>
                <a:cs typeface="Times New Roman" panose="02020603050405020304" pitchFamily="18" charset="0"/>
              </a:rPr>
              <a:t>you will fulfill your God-given destiny </a:t>
            </a:r>
          </a:p>
          <a:p>
            <a:pPr algn="l"/>
            <a:r>
              <a:rPr lang="en-US" sz="4800" dirty="0">
                <a:latin typeface="Times New Roman" panose="02020603050405020304" pitchFamily="18" charset="0"/>
                <a:cs typeface="Times New Roman" panose="02020603050405020304" pitchFamily="18" charset="0"/>
              </a:rPr>
              <a:t>and purpose. </a:t>
            </a:r>
          </a:p>
        </p:txBody>
      </p:sp>
    </p:spTree>
    <p:extLst>
      <p:ext uri="{BB962C8B-B14F-4D97-AF65-F5344CB8AC3E}">
        <p14:creationId xmlns:p14="http://schemas.microsoft.com/office/powerpoint/2010/main" val="1438745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201</TotalTime>
  <Words>445</Words>
  <Application>Microsoft Office PowerPoint</Application>
  <PresentationFormat>Widescreen</PresentationFormat>
  <Paragraphs>37</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HAPPY FATHER’S DAY</vt:lpstr>
      <vt:lpstr>ACTS 2 EXPERIENCE</vt:lpstr>
      <vt:lpstr>ACTS 2:14-40  LISTEN UP!</vt:lpstr>
      <vt:lpstr>JOHN 15: Abiding in the Vine  15:7-8 “IF” you abide in me and my words abide in you, ask whatever you wish and it shall be done for you.  IN THIS My Fahter is glorified, and that you bear much fruit and so prove to be my disciples. </vt:lpstr>
      <vt:lpstr>Priestly Blessings: Num. 6:22-27</vt:lpstr>
      <vt:lpstr>PowerPoint Presentation</vt:lpstr>
      <vt:lpstr>The Lord bless you</vt:lpstr>
      <vt:lpstr>And keep you…</vt:lpstr>
      <vt:lpstr>The Lord make His face to shine upon you</vt:lpstr>
      <vt:lpstr>And be gracious to you</vt:lpstr>
      <vt:lpstr>The Lord life up His countenance upon you</vt:lpstr>
      <vt:lpstr>And give you peace</vt:lpstr>
      <vt:lpstr>And give you peace</vt:lpstr>
      <vt:lpstr>HAPPY FATHER’S DAY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Lord bless you</dc:title>
  <dc:creator>Jay Gibilisco</dc:creator>
  <cp:lastModifiedBy>Jay Gibilisco</cp:lastModifiedBy>
  <cp:revision>4</cp:revision>
  <dcterms:created xsi:type="dcterms:W3CDTF">2019-06-14T19:23:31Z</dcterms:created>
  <dcterms:modified xsi:type="dcterms:W3CDTF">2019-06-16T03:50:30Z</dcterms:modified>
</cp:coreProperties>
</file>